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6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2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2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4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3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9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0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7D43-F3A3-42B6-94D4-3D5C81BCA68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4DAD-6724-4EFA-B4DE-9AE110221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8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90625"/>
            <a:ext cx="86868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06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357188"/>
            <a:ext cx="5695950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06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270000"/>
            <a:ext cx="75565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06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958975"/>
            <a:ext cx="7385050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06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635000"/>
            <a:ext cx="4946650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06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29591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533400"/>
            <a:ext cx="2895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28702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4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987425"/>
            <a:ext cx="6997700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4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717800"/>
            <a:ext cx="681355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4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hank You Card - Free Download on Freepik"/>
          <p:cNvSpPr>
            <a:spLocks noChangeAspect="1" noChangeArrowheads="1"/>
          </p:cNvSpPr>
          <p:nvPr/>
        </p:nvSpPr>
        <p:spPr bwMode="auto">
          <a:xfrm>
            <a:off x="155575" y="-822325"/>
            <a:ext cx="24288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528888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34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2023-10-26T05:47:02Z</dcterms:created>
  <dcterms:modified xsi:type="dcterms:W3CDTF">2023-10-26T05:58:44Z</dcterms:modified>
</cp:coreProperties>
</file>