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7D43-F3A3-42B6-94D4-3D5C81BCA68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24DAD-6724-4EFA-B4DE-9AE110221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471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7D43-F3A3-42B6-94D4-3D5C81BCA68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24DAD-6724-4EFA-B4DE-9AE110221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263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7D43-F3A3-42B6-94D4-3D5C81BCA68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24DAD-6724-4EFA-B4DE-9AE110221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25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7D43-F3A3-42B6-94D4-3D5C81BCA68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24DAD-6724-4EFA-B4DE-9AE110221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69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7D43-F3A3-42B6-94D4-3D5C81BCA68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24DAD-6724-4EFA-B4DE-9AE110221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62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7D43-F3A3-42B6-94D4-3D5C81BCA68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24DAD-6724-4EFA-B4DE-9AE110221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652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7D43-F3A3-42B6-94D4-3D5C81BCA68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24DAD-6724-4EFA-B4DE-9AE110221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541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7D43-F3A3-42B6-94D4-3D5C81BCA68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24DAD-6724-4EFA-B4DE-9AE110221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177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7D43-F3A3-42B6-94D4-3D5C81BCA68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24DAD-6724-4EFA-B4DE-9AE110221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134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7D43-F3A3-42B6-94D4-3D5C81BCA68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24DAD-6724-4EFA-B4DE-9AE110221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994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7D43-F3A3-42B6-94D4-3D5C81BCA68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24DAD-6724-4EFA-B4DE-9AE110221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705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77D43-F3A3-42B6-94D4-3D5C81BCA683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24DAD-6724-4EFA-B4DE-9AE1102216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889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90625"/>
            <a:ext cx="8686800" cy="447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5067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4025" y="357188"/>
            <a:ext cx="5695950" cy="614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5067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270000"/>
            <a:ext cx="7556500" cy="431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5067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475" y="1958975"/>
            <a:ext cx="7385050" cy="294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5067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8675" y="635000"/>
            <a:ext cx="4946650" cy="55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8069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33400"/>
            <a:ext cx="2959100" cy="492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1050" y="533400"/>
            <a:ext cx="28956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33400"/>
            <a:ext cx="2870200" cy="547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8341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150" y="987425"/>
            <a:ext cx="6997700" cy="488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8341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5225" y="2717800"/>
            <a:ext cx="6813550" cy="142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8341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Thank You Card - Free Download on Freepik"/>
          <p:cNvSpPr>
            <a:spLocks noChangeAspect="1" noChangeArrowheads="1"/>
          </p:cNvSpPr>
          <p:nvPr/>
        </p:nvSpPr>
        <p:spPr bwMode="auto">
          <a:xfrm>
            <a:off x="155575" y="-822325"/>
            <a:ext cx="24288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0413" y="2528888"/>
            <a:ext cx="2543175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8341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On-screen Show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</cp:revision>
  <dcterms:created xsi:type="dcterms:W3CDTF">2023-10-26T05:47:02Z</dcterms:created>
  <dcterms:modified xsi:type="dcterms:W3CDTF">2023-10-26T05:58:44Z</dcterms:modified>
</cp:coreProperties>
</file>